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0" r:id="rId4"/>
    <p:sldId id="267" r:id="rId5"/>
    <p:sldId id="286" r:id="rId6"/>
    <p:sldId id="283" r:id="rId7"/>
    <p:sldId id="287" r:id="rId8"/>
    <p:sldId id="278"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11" name="Slide Number Placeholder 10"/>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6C5B241-FD7E-419F-9E42-B130FC0A97C5}" type="datetimeFigureOut">
              <a:rPr lang="en-GB" smtClean="0"/>
              <a:t>23/08/2011</a:t>
            </a:fld>
            <a:endParaRPr lang="en-GB"/>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BTEC Creative Media Production</a:t>
            </a:r>
            <a:endParaRPr lang="en-GB" dirty="0"/>
          </a:p>
        </p:txBody>
      </p:sp>
      <p:sp>
        <p:nvSpPr>
          <p:cNvPr id="3" name="Subtitle 2"/>
          <p:cNvSpPr>
            <a:spLocks noGrp="1"/>
          </p:cNvSpPr>
          <p:nvPr>
            <p:ph type="subTitle" idx="1"/>
          </p:nvPr>
        </p:nvSpPr>
        <p:spPr/>
        <p:txBody>
          <a:bodyPr/>
          <a:lstStyle/>
          <a:p>
            <a:r>
              <a:rPr lang="en-GB" dirty="0" smtClean="0"/>
              <a:t>UNIT: </a:t>
            </a:r>
            <a:r>
              <a:rPr lang="en-GB" dirty="0" smtClean="0"/>
              <a:t>72 </a:t>
            </a:r>
            <a:r>
              <a:rPr lang="en-GB" dirty="0" smtClean="0"/>
              <a:t>TASK </a:t>
            </a:r>
            <a:r>
              <a:rPr lang="en-GB" dirty="0" smtClean="0"/>
              <a:t>3</a:t>
            </a:r>
            <a:endParaRPr lang="en-GB" dirty="0"/>
          </a:p>
        </p:txBody>
      </p:sp>
    </p:spTree>
    <p:extLst>
      <p:ext uri="{BB962C8B-B14F-4D97-AF65-F5344CB8AC3E}">
        <p14:creationId xmlns:p14="http://schemas.microsoft.com/office/powerpoint/2010/main" val="3064574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b="1" u="sng" dirty="0" smtClean="0"/>
              <a:t>Learning Intentions</a:t>
            </a:r>
          </a:p>
          <a:p>
            <a:endParaRPr lang="en-GB" dirty="0"/>
          </a:p>
          <a:p>
            <a:r>
              <a:rPr lang="en-GB" dirty="0" smtClean="0"/>
              <a:t>To understand </a:t>
            </a:r>
            <a:r>
              <a:rPr lang="en-GB" dirty="0" smtClean="0"/>
              <a:t>how to generate design documents</a:t>
            </a:r>
          </a:p>
          <a:p>
            <a:r>
              <a:rPr lang="en-GB" dirty="0" smtClean="0"/>
              <a:t>To </a:t>
            </a:r>
            <a:r>
              <a:rPr lang="en-GB" dirty="0" smtClean="0"/>
              <a:t>know </a:t>
            </a:r>
            <a:r>
              <a:rPr lang="en-GB" dirty="0" smtClean="0"/>
              <a:t>the purposes of design documents</a:t>
            </a:r>
          </a:p>
          <a:p>
            <a:r>
              <a:rPr lang="en-GB" dirty="0" smtClean="0"/>
              <a:t>To know how to structure the documents</a:t>
            </a:r>
          </a:p>
          <a:p>
            <a:r>
              <a:rPr lang="en-GB" dirty="0" smtClean="0"/>
              <a:t>To know how to produce the documents</a:t>
            </a:r>
            <a:endParaRPr lang="en-GB" dirty="0"/>
          </a:p>
        </p:txBody>
      </p:sp>
    </p:spTree>
    <p:extLst>
      <p:ext uri="{BB962C8B-B14F-4D97-AF65-F5344CB8AC3E}">
        <p14:creationId xmlns:p14="http://schemas.microsoft.com/office/powerpoint/2010/main" val="2326481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183880" cy="1051560"/>
          </a:xfrm>
        </p:spPr>
        <p:txBody>
          <a:bodyPr/>
          <a:lstStyle/>
          <a:p>
            <a:r>
              <a:rPr lang="en-GB" dirty="0" smtClean="0"/>
              <a:t>YOUR TASK</a:t>
            </a:r>
            <a:endParaRPr lang="en-GB" dirty="0"/>
          </a:p>
        </p:txBody>
      </p:sp>
      <p:sp>
        <p:nvSpPr>
          <p:cNvPr id="3" name="Content Placeholder 2"/>
          <p:cNvSpPr>
            <a:spLocks noGrp="1"/>
          </p:cNvSpPr>
          <p:nvPr>
            <p:ph idx="1"/>
          </p:nvPr>
        </p:nvSpPr>
        <p:spPr>
          <a:xfrm>
            <a:off x="539552" y="1628800"/>
            <a:ext cx="8183880" cy="4187952"/>
          </a:xfrm>
        </p:spPr>
        <p:txBody>
          <a:bodyPr>
            <a:normAutofit/>
          </a:bodyPr>
          <a:lstStyle/>
          <a:p>
            <a:r>
              <a:rPr lang="en-GB" dirty="0" smtClean="0"/>
              <a:t>You have </a:t>
            </a:r>
            <a:r>
              <a:rPr lang="en-GB" dirty="0" smtClean="0"/>
              <a:t>to create two design documents that show professionally the ideas for your game. </a:t>
            </a:r>
          </a:p>
          <a:p>
            <a:pPr marL="0" indent="0">
              <a:buNone/>
            </a:pPr>
            <a:endParaRPr lang="en-GB" dirty="0" smtClean="0"/>
          </a:p>
          <a:p>
            <a:pPr marL="0" indent="0">
              <a:buNone/>
            </a:pPr>
            <a:r>
              <a:rPr lang="en-GB" dirty="0" smtClean="0"/>
              <a:t>You will need to complete:</a:t>
            </a:r>
          </a:p>
          <a:p>
            <a:r>
              <a:rPr lang="en-GB" dirty="0" smtClean="0"/>
              <a:t>A high concept document</a:t>
            </a:r>
          </a:p>
          <a:p>
            <a:r>
              <a:rPr lang="en-GB" dirty="0" smtClean="0"/>
              <a:t>A design treatment document</a:t>
            </a:r>
            <a:endParaRPr lang="en-GB" dirty="0"/>
          </a:p>
        </p:txBody>
      </p:sp>
    </p:spTree>
    <p:extLst>
      <p:ext uri="{BB962C8B-B14F-4D97-AF65-F5344CB8AC3E}">
        <p14:creationId xmlns:p14="http://schemas.microsoft.com/office/powerpoint/2010/main" val="409880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HIGH CONCEPT DOCUMENT</a:t>
            </a:r>
            <a:endParaRPr lang="en-GB" dirty="0"/>
          </a:p>
        </p:txBody>
      </p:sp>
      <p:sp>
        <p:nvSpPr>
          <p:cNvPr id="4" name="TextBox 3"/>
          <p:cNvSpPr txBox="1"/>
          <p:nvPr/>
        </p:nvSpPr>
        <p:spPr>
          <a:xfrm>
            <a:off x="752642" y="1628800"/>
            <a:ext cx="7491766" cy="3785652"/>
          </a:xfrm>
          <a:prstGeom prst="rect">
            <a:avLst/>
          </a:prstGeom>
          <a:noFill/>
        </p:spPr>
        <p:txBody>
          <a:bodyPr wrap="square" rtlCol="0">
            <a:spAutoFit/>
          </a:bodyPr>
          <a:lstStyle/>
          <a:p>
            <a:r>
              <a:rPr lang="en-GB" sz="2400" dirty="0" smtClean="0"/>
              <a:t>The purpose of this document is to provide producers with the hook that draws them in to the game what format and genre the game is. What market research has been done to provide the producer with how you know this game will be successful. Also who the audience is and what features the game has as well as the USP of the game and the design goals. </a:t>
            </a:r>
          </a:p>
          <a:p>
            <a:endParaRPr lang="en-GB" sz="2400" dirty="0"/>
          </a:p>
          <a:p>
            <a:r>
              <a:rPr lang="en-GB" sz="2400" dirty="0" smtClean="0"/>
              <a:t>This document could make or break your game</a:t>
            </a:r>
            <a:endParaRPr lang="en-GB" sz="2400" dirty="0"/>
          </a:p>
        </p:txBody>
      </p:sp>
    </p:spTree>
    <p:extLst>
      <p:ext uri="{BB962C8B-B14F-4D97-AF65-F5344CB8AC3E}">
        <p14:creationId xmlns:p14="http://schemas.microsoft.com/office/powerpoint/2010/main" val="3360255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normAutofit fontScale="90000"/>
          </a:bodyPr>
          <a:lstStyle/>
          <a:p>
            <a:r>
              <a:rPr lang="en-GB" dirty="0" smtClean="0"/>
              <a:t>HIGH CONCEPT DOCUMENT STRUCTURE</a:t>
            </a:r>
            <a:endParaRPr lang="en-GB" dirty="0"/>
          </a:p>
        </p:txBody>
      </p:sp>
      <p:sp>
        <p:nvSpPr>
          <p:cNvPr id="4" name="TextBox 3"/>
          <p:cNvSpPr txBox="1"/>
          <p:nvPr/>
        </p:nvSpPr>
        <p:spPr>
          <a:xfrm>
            <a:off x="752642" y="1628800"/>
            <a:ext cx="7491766" cy="4154984"/>
          </a:xfrm>
          <a:prstGeom prst="rect">
            <a:avLst/>
          </a:prstGeom>
          <a:noFill/>
        </p:spPr>
        <p:txBody>
          <a:bodyPr wrap="square" rtlCol="0">
            <a:spAutoFit/>
          </a:bodyPr>
          <a:lstStyle/>
          <a:p>
            <a:r>
              <a:rPr lang="en-GB" sz="2400" dirty="0" smtClean="0"/>
              <a:t>The STRUCTURE of this document is:</a:t>
            </a:r>
          </a:p>
          <a:p>
            <a:pPr marL="285750" indent="-285750">
              <a:buFont typeface="Arial" pitchFamily="34" charset="0"/>
              <a:buChar char="•"/>
            </a:pPr>
            <a:r>
              <a:rPr lang="en-GB" sz="1600" dirty="0" smtClean="0"/>
              <a:t>Title page</a:t>
            </a:r>
          </a:p>
          <a:p>
            <a:pPr marL="285750" indent="-285750">
              <a:buFont typeface="Arial" pitchFamily="34" charset="0"/>
              <a:buChar char="•"/>
            </a:pPr>
            <a:r>
              <a:rPr lang="en-GB" sz="1600" dirty="0" smtClean="0"/>
              <a:t>Contents</a:t>
            </a:r>
          </a:p>
          <a:p>
            <a:pPr marL="285750" indent="-285750">
              <a:buFont typeface="Arial" pitchFamily="34" charset="0"/>
              <a:buChar char="•"/>
            </a:pPr>
            <a:r>
              <a:rPr lang="en-GB" sz="1600" dirty="0" smtClean="0"/>
              <a:t>Hook</a:t>
            </a:r>
          </a:p>
          <a:p>
            <a:pPr marL="285750" indent="-285750">
              <a:buFont typeface="Arial" pitchFamily="34" charset="0"/>
              <a:buChar char="•"/>
            </a:pPr>
            <a:r>
              <a:rPr lang="en-GB" sz="1600" dirty="0" smtClean="0"/>
              <a:t>Format</a:t>
            </a:r>
          </a:p>
          <a:p>
            <a:pPr marL="285750" indent="-285750">
              <a:buFont typeface="Arial" pitchFamily="34" charset="0"/>
              <a:buChar char="•"/>
            </a:pPr>
            <a:r>
              <a:rPr lang="en-GB" sz="1600" dirty="0" smtClean="0"/>
              <a:t>Genre</a:t>
            </a:r>
          </a:p>
          <a:p>
            <a:pPr marL="285750" indent="-285750">
              <a:buFont typeface="Arial" pitchFamily="34" charset="0"/>
              <a:buChar char="•"/>
            </a:pPr>
            <a:r>
              <a:rPr lang="en-GB" sz="1600" dirty="0" smtClean="0"/>
              <a:t>Market research</a:t>
            </a:r>
          </a:p>
          <a:p>
            <a:pPr marL="285750" indent="-285750">
              <a:buFont typeface="Arial" pitchFamily="34" charset="0"/>
              <a:buChar char="•"/>
            </a:pPr>
            <a:r>
              <a:rPr lang="en-GB" sz="1600" dirty="0" smtClean="0"/>
              <a:t>Audience</a:t>
            </a:r>
          </a:p>
          <a:p>
            <a:pPr marL="285750" indent="-285750">
              <a:buFont typeface="Arial" pitchFamily="34" charset="0"/>
              <a:buChar char="•"/>
            </a:pPr>
            <a:r>
              <a:rPr lang="en-GB" sz="1600" dirty="0" smtClean="0"/>
              <a:t>Territories</a:t>
            </a:r>
          </a:p>
          <a:p>
            <a:pPr marL="285750" indent="-285750">
              <a:buFont typeface="Arial" pitchFamily="34" charset="0"/>
              <a:buChar char="•"/>
            </a:pPr>
            <a:r>
              <a:rPr lang="en-GB" sz="1600" dirty="0" smtClean="0"/>
              <a:t>Features</a:t>
            </a:r>
          </a:p>
          <a:p>
            <a:pPr marL="285750" indent="-285750">
              <a:buFont typeface="Arial" pitchFamily="34" charset="0"/>
              <a:buChar char="•"/>
            </a:pPr>
            <a:r>
              <a:rPr lang="en-GB" sz="1600" dirty="0" smtClean="0"/>
              <a:t>Player motivation</a:t>
            </a:r>
          </a:p>
          <a:p>
            <a:pPr marL="285750" indent="-285750">
              <a:buFont typeface="Arial" pitchFamily="34" charset="0"/>
              <a:buChar char="•"/>
            </a:pPr>
            <a:r>
              <a:rPr lang="en-GB" sz="1600" dirty="0" smtClean="0"/>
              <a:t>USP</a:t>
            </a:r>
          </a:p>
          <a:p>
            <a:pPr marL="285750" indent="-285750">
              <a:buFont typeface="Arial" pitchFamily="34" charset="0"/>
              <a:buChar char="•"/>
            </a:pPr>
            <a:r>
              <a:rPr lang="en-GB" sz="1600" dirty="0" smtClean="0"/>
              <a:t>Target audience</a:t>
            </a:r>
          </a:p>
          <a:p>
            <a:pPr marL="285750" indent="-285750">
              <a:buFont typeface="Arial" pitchFamily="34" charset="0"/>
              <a:buChar char="•"/>
            </a:pPr>
            <a:r>
              <a:rPr lang="en-GB" sz="1600" dirty="0" smtClean="0"/>
              <a:t>Design goals</a:t>
            </a:r>
          </a:p>
          <a:p>
            <a:pPr marL="285750" indent="-285750">
              <a:buFont typeface="Arial" pitchFamily="34" charset="0"/>
              <a:buChar char="•"/>
            </a:pPr>
            <a:r>
              <a:rPr lang="en-GB" sz="1600" dirty="0" smtClean="0"/>
              <a:t>Characters</a:t>
            </a:r>
          </a:p>
          <a:p>
            <a:pPr marL="285750" indent="-285750">
              <a:buFont typeface="Arial" pitchFamily="34" charset="0"/>
              <a:buChar char="•"/>
            </a:pPr>
            <a:r>
              <a:rPr lang="en-GB" sz="1600" dirty="0" smtClean="0"/>
              <a:t>Plots</a:t>
            </a:r>
            <a:endParaRPr lang="en-GB" sz="1600" dirty="0"/>
          </a:p>
        </p:txBody>
      </p:sp>
    </p:spTree>
    <p:extLst>
      <p:ext uri="{BB962C8B-B14F-4D97-AF65-F5344CB8AC3E}">
        <p14:creationId xmlns:p14="http://schemas.microsoft.com/office/powerpoint/2010/main" val="798716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normAutofit fontScale="90000"/>
          </a:bodyPr>
          <a:lstStyle/>
          <a:p>
            <a:r>
              <a:rPr lang="en-GB" dirty="0" smtClean="0"/>
              <a:t>DESIGN TREATMENT DOCUMENT</a:t>
            </a:r>
            <a:endParaRPr lang="en-GB" dirty="0"/>
          </a:p>
        </p:txBody>
      </p:sp>
      <p:sp>
        <p:nvSpPr>
          <p:cNvPr id="4" name="TextBox 3"/>
          <p:cNvSpPr txBox="1"/>
          <p:nvPr/>
        </p:nvSpPr>
        <p:spPr>
          <a:xfrm>
            <a:off x="752642" y="1628800"/>
            <a:ext cx="7491766" cy="3046988"/>
          </a:xfrm>
          <a:prstGeom prst="rect">
            <a:avLst/>
          </a:prstGeom>
          <a:noFill/>
        </p:spPr>
        <p:txBody>
          <a:bodyPr wrap="square" rtlCol="0">
            <a:spAutoFit/>
          </a:bodyPr>
          <a:lstStyle/>
          <a:p>
            <a:r>
              <a:rPr lang="en-GB" sz="2400" dirty="0" smtClean="0"/>
              <a:t>The purpose of this document is provide the producers with the knowledge of the philosophy of the game, the features of the game, the game world detail narrative of characters the objects and different stages.</a:t>
            </a:r>
          </a:p>
          <a:p>
            <a:endParaRPr lang="en-GB" sz="2400" dirty="0"/>
          </a:p>
          <a:p>
            <a:r>
              <a:rPr lang="en-GB" sz="2400" dirty="0" smtClean="0"/>
              <a:t>This should provide the reader with an in-depth knowledge of the game.</a:t>
            </a:r>
            <a:endParaRPr lang="en-GB" sz="2400" dirty="0"/>
          </a:p>
        </p:txBody>
      </p:sp>
    </p:spTree>
    <p:extLst>
      <p:ext uri="{BB962C8B-B14F-4D97-AF65-F5344CB8AC3E}">
        <p14:creationId xmlns:p14="http://schemas.microsoft.com/office/powerpoint/2010/main" val="4234315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normAutofit fontScale="90000"/>
          </a:bodyPr>
          <a:lstStyle/>
          <a:p>
            <a:r>
              <a:rPr lang="en-GB" dirty="0" smtClean="0"/>
              <a:t>DESIGN TREATMENT DOCUMENT STRUCTURE</a:t>
            </a:r>
            <a:endParaRPr lang="en-GB" dirty="0"/>
          </a:p>
        </p:txBody>
      </p:sp>
      <p:sp>
        <p:nvSpPr>
          <p:cNvPr id="4" name="TextBox 3"/>
          <p:cNvSpPr txBox="1"/>
          <p:nvPr/>
        </p:nvSpPr>
        <p:spPr>
          <a:xfrm>
            <a:off x="752642" y="1628800"/>
            <a:ext cx="7491766" cy="4431983"/>
          </a:xfrm>
          <a:prstGeom prst="rect">
            <a:avLst/>
          </a:prstGeom>
          <a:noFill/>
        </p:spPr>
        <p:txBody>
          <a:bodyPr wrap="square" rtlCol="0">
            <a:spAutoFit/>
          </a:bodyPr>
          <a:lstStyle/>
          <a:p>
            <a:r>
              <a:rPr lang="en-GB" sz="2400" dirty="0" smtClean="0"/>
              <a:t>The STRUCTURE of this document is:</a:t>
            </a:r>
          </a:p>
          <a:p>
            <a:pPr marL="342900" lvl="0" indent="-342900">
              <a:buFont typeface="Arial" pitchFamily="34" charset="0"/>
              <a:buChar char="•"/>
            </a:pPr>
            <a:r>
              <a:rPr lang="en-GB" dirty="0" smtClean="0"/>
              <a:t>Title page</a:t>
            </a:r>
          </a:p>
          <a:p>
            <a:pPr marL="342900" lvl="0" indent="-342900">
              <a:buFont typeface="Arial" pitchFamily="34" charset="0"/>
              <a:buChar char="•"/>
            </a:pPr>
            <a:r>
              <a:rPr lang="en-GB" dirty="0" smtClean="0"/>
              <a:t>Contents</a:t>
            </a:r>
          </a:p>
          <a:p>
            <a:pPr marL="342900" lvl="0" indent="-342900">
              <a:buFont typeface="Arial" pitchFamily="34" charset="0"/>
              <a:buChar char="•"/>
            </a:pPr>
            <a:r>
              <a:rPr lang="en-GB" dirty="0" smtClean="0"/>
              <a:t>Game </a:t>
            </a:r>
            <a:r>
              <a:rPr lang="en-GB" dirty="0"/>
              <a:t>overview</a:t>
            </a:r>
          </a:p>
          <a:p>
            <a:pPr marL="342900" indent="-342900">
              <a:buFont typeface="Arial" pitchFamily="34" charset="0"/>
              <a:buChar char="•"/>
            </a:pPr>
            <a:r>
              <a:rPr lang="en-GB" dirty="0"/>
              <a:t>The Game </a:t>
            </a:r>
            <a:r>
              <a:rPr lang="en-GB" dirty="0" smtClean="0"/>
              <a:t>World</a:t>
            </a:r>
          </a:p>
          <a:p>
            <a:pPr marL="342900" indent="-342900">
              <a:buFont typeface="Arial" pitchFamily="34" charset="0"/>
              <a:buChar char="•"/>
            </a:pPr>
            <a:r>
              <a:rPr lang="en-GB" dirty="0" smtClean="0"/>
              <a:t>Game </a:t>
            </a:r>
            <a:r>
              <a:rPr lang="en-GB" dirty="0"/>
              <a:t>Characters</a:t>
            </a:r>
          </a:p>
          <a:p>
            <a:pPr marL="342900" indent="-342900">
              <a:buFont typeface="Arial" pitchFamily="34" charset="0"/>
              <a:buChar char="•"/>
            </a:pPr>
            <a:r>
              <a:rPr lang="en-GB" dirty="0" smtClean="0"/>
              <a:t>Feature </a:t>
            </a:r>
            <a:r>
              <a:rPr lang="en-GB" dirty="0"/>
              <a:t>setting</a:t>
            </a:r>
          </a:p>
          <a:p>
            <a:pPr marL="342900" indent="-342900">
              <a:buFont typeface="Arial" pitchFamily="34" charset="0"/>
              <a:buChar char="•"/>
            </a:pPr>
            <a:r>
              <a:rPr lang="en-GB" dirty="0"/>
              <a:t>General Questions</a:t>
            </a:r>
          </a:p>
          <a:p>
            <a:pPr marL="342900" indent="-342900">
              <a:buFont typeface="Arial" pitchFamily="34" charset="0"/>
              <a:buChar char="•"/>
            </a:pPr>
            <a:r>
              <a:rPr lang="en-GB" dirty="0"/>
              <a:t>Philosophy and Design </a:t>
            </a:r>
            <a:r>
              <a:rPr lang="en-GB" dirty="0" smtClean="0"/>
              <a:t>Goals</a:t>
            </a:r>
          </a:p>
          <a:p>
            <a:pPr marL="342900" lvl="0" indent="-342900">
              <a:buFont typeface="Arial" pitchFamily="34" charset="0"/>
              <a:buChar char="•"/>
            </a:pPr>
            <a:r>
              <a:rPr lang="en-GB" dirty="0" smtClean="0"/>
              <a:t>Environmental </a:t>
            </a:r>
            <a:r>
              <a:rPr lang="en-GB" dirty="0"/>
              <a:t>Dangers</a:t>
            </a:r>
          </a:p>
          <a:p>
            <a:pPr marL="342900" lvl="0" indent="-342900">
              <a:buFont typeface="Arial" pitchFamily="34" charset="0"/>
              <a:buChar char="•"/>
            </a:pPr>
            <a:r>
              <a:rPr lang="en-GB" dirty="0"/>
              <a:t>Alterable Objects</a:t>
            </a:r>
          </a:p>
          <a:p>
            <a:pPr marL="342900" lvl="0" indent="-342900">
              <a:buFont typeface="Arial" pitchFamily="34" charset="0"/>
              <a:buChar char="•"/>
            </a:pPr>
            <a:r>
              <a:rPr lang="en-GB" dirty="0"/>
              <a:t>Power-Up’s</a:t>
            </a:r>
          </a:p>
          <a:p>
            <a:pPr marL="342900" lvl="0" indent="-342900">
              <a:buFont typeface="Arial" pitchFamily="34" charset="0"/>
              <a:buChar char="•"/>
            </a:pPr>
            <a:r>
              <a:rPr lang="en-GB" dirty="0"/>
              <a:t>Stage Design</a:t>
            </a:r>
          </a:p>
          <a:p>
            <a:pPr marL="342900" lvl="0" indent="-342900">
              <a:buFont typeface="Arial" pitchFamily="34" charset="0"/>
              <a:buChar char="•"/>
            </a:pPr>
            <a:r>
              <a:rPr lang="en-GB" dirty="0"/>
              <a:t>Music and sound</a:t>
            </a:r>
          </a:p>
          <a:p>
            <a:endParaRPr lang="en-GB" sz="2400" dirty="0" smtClean="0"/>
          </a:p>
        </p:txBody>
      </p:sp>
    </p:spTree>
    <p:extLst>
      <p:ext uri="{BB962C8B-B14F-4D97-AF65-F5344CB8AC3E}">
        <p14:creationId xmlns:p14="http://schemas.microsoft.com/office/powerpoint/2010/main" val="1925378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a:t>
            </a:r>
            <a:br>
              <a:rPr lang="en-GB" dirty="0" smtClean="0"/>
            </a:br>
            <a:r>
              <a:rPr lang="en-GB" dirty="0" smtClean="0"/>
              <a:t>P3,M3,D3</a:t>
            </a:r>
            <a:endParaRPr lang="en-GB" dirty="0"/>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7980" t="31303" r="16424" b="65721"/>
          <a:stretch/>
        </p:blipFill>
        <p:spPr bwMode="auto">
          <a:xfrm>
            <a:off x="539551" y="1772815"/>
            <a:ext cx="8171345" cy="43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46930" r="16279" b="23675"/>
          <a:stretch/>
        </p:blipFill>
        <p:spPr bwMode="auto">
          <a:xfrm>
            <a:off x="539550" y="1996042"/>
            <a:ext cx="8171345" cy="2561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1369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121</TotalTime>
  <Words>278</Words>
  <Application>Microsoft Office PowerPoint</Application>
  <PresentationFormat>On-screen Show (4:3)</PresentationFormat>
  <Paragraphs>55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Aspect</vt:lpstr>
      <vt:lpstr>BTEC Creative Media Production</vt:lpstr>
      <vt:lpstr>PowerPoint Presentation</vt:lpstr>
      <vt:lpstr>YOUR TASK</vt:lpstr>
      <vt:lpstr>HIGH CONCEPT DOCUMENT</vt:lpstr>
      <vt:lpstr>HIGH CONCEPT DOCUMENT STRUCTURE</vt:lpstr>
      <vt:lpstr>DESIGN TREATMENT DOCUMENT</vt:lpstr>
      <vt:lpstr>DESIGN TREATMENT DOCUMENT STRUCTURE</vt:lpstr>
      <vt:lpstr>ASSESSMENT P3,M3,D3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Creative Media Production</dc:title>
  <dc:creator>Andy</dc:creator>
  <cp:lastModifiedBy>Andy</cp:lastModifiedBy>
  <cp:revision>16</cp:revision>
  <dcterms:created xsi:type="dcterms:W3CDTF">2011-08-21T16:39:25Z</dcterms:created>
  <dcterms:modified xsi:type="dcterms:W3CDTF">2011-08-23T13:45:21Z</dcterms:modified>
</cp:coreProperties>
</file>